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7" r:id="rId9"/>
    <p:sldId id="268" r:id="rId10"/>
    <p:sldId id="269" r:id="rId11"/>
    <p:sldId id="270" r:id="rId12"/>
    <p:sldId id="274" r:id="rId13"/>
    <p:sldId id="278" r:id="rId14"/>
    <p:sldId id="28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7C0"/>
    <a:srgbClr val="003217"/>
    <a:srgbClr val="7A0000"/>
    <a:srgbClr val="2613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408712"/>
          </a:xfrm>
          <a:solidFill>
            <a:schemeClr val="accent2"/>
          </a:solidFill>
        </p:spPr>
        <p:txBody>
          <a:bodyPr>
            <a:normAutofit/>
          </a:bodyPr>
          <a:lstStyle/>
          <a:p>
            <a:endParaRPr lang="kk-KZ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Өсімдіктердің клеткалары мен </a:t>
            </a:r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ұлпаларын </a:t>
            </a:r>
          </a:p>
          <a:p>
            <a:r>
              <a:rPr lang="kk-K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кроисақтау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pPr marL="0" lvl="3" indent="0">
              <a:buFont typeface="Wingdings" pitchFamily="2" charset="2"/>
              <a:buChar char="Ø"/>
            </a:pP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sz="3600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  -қа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дейінгі суық температураға төзімді клеткалар одан да суық температурада тірі қалуға қабілетті болады.</a:t>
            </a:r>
          </a:p>
          <a:p>
            <a:pPr marL="0" lvl="3" indent="0">
              <a:buFont typeface="Wingdings" pitchFamily="2" charset="2"/>
              <a:buChar char="Ø"/>
            </a:pP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Клеткаларда 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майлардың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белокатар- дың, көмірсулардың</a:t>
            </a:r>
            <a:r>
              <a:rPr lang="kk-KZ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синтезі күшейеді,  олар клеткадағы суды байланыстырып судың қату нүктесінің темепратурасын төмендетеді және клеткалардың суыққа төзімділігін арттырады.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  <a:solidFill>
            <a:schemeClr val="tx2">
              <a:lumMod val="50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6. Мұз кристаллдардың түзілуі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Тірі клеткаларда көптеген (энергиясы жоғары) молекулалары немесе олардың бөлшектері (кездейсоқ жағдайда)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мұз кристаллдардың түзілу орталықтары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 алады.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мұз кристаллдардың түзілу кезіндегі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артық энергия жылу түрінде сыртқа шығады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бұл жағдайда клеткалар көп зақымданады.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Клеткада мұз тұзіле бастағанда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температура ерітіндінің қату нүктесіне дейін  лезде көтеріледі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осыдан кейін тоңазытқыш камера температурасына дейін лезде төмендейді.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  <a:solidFill>
            <a:srgbClr val="261335"/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7. Судағы еріген заттардың қоюлануы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Бірінші саты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Ерітіндіні қатыру барысында ондағы еріген заттар сұйық күйден қатты күйге ауысады, бұл жағдайда таза су қатып, мұз түзіледі. 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Барлық еріген заттар қоюлана түседі, бұл ерітіндідегі судың  шығуына байланысты болады.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Қалған ерітіндінің қату температурасы еріген заттардың әсерінен төмендейді.</a:t>
            </a:r>
          </a:p>
          <a:p>
            <a:pPr marL="0" indent="0">
              <a:buFont typeface="Wingdings" pitchFamily="2" charset="2"/>
              <a:buChar char="Ø"/>
              <a:tabLst>
                <a:tab pos="449263" algn="l"/>
              </a:tabLst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Ерітіндіні одан әрі қатырғанда ондағы су жойылады, бұл құбылыс 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балқу температурасына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жеткенге дейін жалғасады. 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Осыдан кейін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Екінші саты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басталады.</a:t>
            </a:r>
          </a:p>
          <a:p>
            <a:pPr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Мүнда концентрленген ерітінді қатады.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  <a:solidFill>
            <a:srgbClr val="003217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Төменгі температурада клеткаларды </a:t>
            </a:r>
          </a:p>
          <a:p>
            <a:pPr marL="0" indent="0" algn="ctr">
              <a:buNone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сақтауда әсер ететін факторлар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Қатыру жылдамдығы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клеткаларды баяу немесе жылдам қатыру олардың тіршілігін жояды.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Сондықтан әр бір клетка түріне оларды мұздату температурасының оптималды варианты жеке таңдалады.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Клетканы баяу мұздатқанда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липидтердегі сатылы ауысуы баяу жүреді, ал белоктық компоненттер мембрананың сұйық бөліміне қарай біртіндеп ауысады.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 жылдам мұздатқанда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белоктар фиксацияланған күде қалып қояды, яғни зақымдануы жылдам жүреді.</a:t>
            </a:r>
          </a:p>
          <a:p>
            <a:pPr marL="0" indent="0" algn="just">
              <a:buFont typeface="Wingdings" pitchFamily="2" charset="2"/>
              <a:buChar char="Ø"/>
            </a:pP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9. Криопротекторлар</a:t>
            </a:r>
          </a:p>
          <a:p>
            <a:pPr marL="0" indent="0"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 мұздату алдында 1 сағат бұрын криопротекторлармен өңдеу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клеткалардың өткізгіштігін, қату нүктесін, клеткалардың стрестік жағдайларына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(клеткаларды мұздату немесе мұзды еріту кезінде)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жауап реакцияларын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өзгертіп, олардың тірі қалуына әсер етеді.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Криопротекторлар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клеткаға енетін және енбейті деп екіге бөлінеді.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Глицерин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бөлме температурасында және 37</a:t>
            </a:r>
            <a:r>
              <a:rPr lang="kk-KZ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қосылса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клеткаға енетін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ал 0</a:t>
            </a:r>
            <a:r>
              <a:rPr lang="kk-KZ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қосылса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енбейтін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қасиетімен ерекшелінеді.</a:t>
            </a:r>
          </a:p>
          <a:p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Глицерин, диметилсульфоксид (ДМСО), гликопротеид,  метанол, этандиол</a:t>
            </a:r>
            <a:endParaRPr lang="kk-K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336704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Жоспар: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Криосақтау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Суықтан туатын күйзеліс (шок)</a:t>
            </a: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Суыққа және аязға төзімділік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Қату процесіне әсер ететін факторлар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Тоңазу (суықтану) переохлождение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Мұз кристаллдардың түзілуі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Судағы еріген заттардың қоюлануы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 Төменгі температурада клеткаларды </a:t>
            </a:r>
          </a:p>
          <a:p>
            <a:pPr marL="514350" indent="-514350"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сақтауда әсер ететін факторлар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  <a:solidFill>
            <a:schemeClr val="tx2">
              <a:lumMod val="50000"/>
            </a:schemeClr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Криосақтау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Криосақтау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(грек тілінен аударғанда-аяз) –өсімдік ұлпалары мен клеткаларын қатырылған күйде сақтау деген мағынаны білдіреді.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Практикада ұлпалары сақтау төмендегі әдістермен жүргізіледі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Құрғақ мұз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(-79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температурасында сақтау;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Ультра төмен температуралы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(-80 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тоңазытқышта сақтау;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-140 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буда сақтау;</a:t>
            </a:r>
          </a:p>
          <a:p>
            <a:pPr>
              <a:buFont typeface="Wingdings" pitchFamily="2" charset="2"/>
              <a:buChar char="ü"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-196 </a:t>
            </a:r>
            <a:r>
              <a:rPr lang="kk-KZ" b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сұйық азотта сақтау.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Криосақтаудың негізгі артықшылығы </a:t>
            </a:r>
          </a:p>
          <a:p>
            <a:pPr>
              <a:buNone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клеткаларындағы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метаболиттік процестерді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биологиялық </a:t>
            </a:r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бұзылуды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тежеу немесе тоқтату;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Төменгі температурада сақталған материал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генетикалық тұрақты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болады;</a:t>
            </a: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Құнды материалды сақтау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мүмкіндігі;</a:t>
            </a: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Экономикалық жағынан тиімді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көп қаражат мен еңбек күшін талап етпейді</a:t>
            </a:r>
          </a:p>
          <a:p>
            <a:pPr>
              <a:buFont typeface="Wingdings" pitchFamily="2" charset="2"/>
              <a:buChar char="Ø"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Суықтан туатын күйзеліс (шок)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Суықтан туатын күйзеліс 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(шок)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өсімдіктердің төменгі температураға сезімталдығын сипаттайды. 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Суықтан туатын күйзелісте зақымданған клетка мембранасы арқылы </a:t>
            </a:r>
            <a:r>
              <a:rPr lang="kk-K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цитоплазма сұйықтығы мен ферменттер сыртқа ағып кетеді</a:t>
            </a:r>
            <a:r>
              <a:rPr lang="kk-K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Клетка мембранасының зақымдануы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клетка мембранасының </a:t>
            </a:r>
            <a:r>
              <a:rPr lang="kk-K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дифференциалды жиырылуы </a:t>
            </a:r>
            <a:r>
              <a:rPr lang="kk-KZ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белоктардың қайтымсыз денатурациясынан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туындайды. </a:t>
            </a:r>
          </a:p>
          <a:p>
            <a:pPr marL="0" indent="0" algn="just">
              <a:buNone/>
            </a:pP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  <a:solidFill>
            <a:srgbClr val="261335"/>
          </a:solidFill>
        </p:spPr>
        <p:txBody>
          <a:bodyPr/>
          <a:lstStyle/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3. Суыққа және аязға төзімділік</a:t>
            </a:r>
          </a:p>
          <a:p>
            <a:pPr algn="ctr">
              <a:buNone/>
            </a:pPr>
            <a:endParaRPr lang="kk-KZ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Өсімдік клеткалары мен ұлпаларын ұзақ уақыт суықта немесе аязда ұстау арқылы олардың суыққа төзімділігін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(акклимати- зациясын)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нөлден төмен температураға, яғни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аязға төзімділігін арттыруға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болады.</a:t>
            </a:r>
          </a:p>
          <a:p>
            <a:pPr marL="0" indent="0"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процестер  көбінесе табиғи жағдайларда кездеседі, мәселен қоршаған орта температуасының қыс айларында төмендеуі кезінде туындайды.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4. Қату процесіне әсер ететін факторлар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 төменгі температурада өсіру олардың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метаболизміне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әсер етеді, әсіресе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тан төмен температурада өсіру клеткалардың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криосақтауға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төзімділігін арттырады;</a:t>
            </a:r>
          </a:p>
          <a:p>
            <a:pPr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Сонымен қатар, жоғары айтылғандарды қоректік орта құрамындағы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заттардың концентрациясын төмендету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С-та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метаболизм ингибиторларын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культураға </a:t>
            </a:r>
            <a:r>
              <a:rPr lang="kk-KZ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ендіру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арқылы да жүзеге асыруға болады.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Клеткалардың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суыққа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сезімталдығы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клетканың вакуольдену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дәрежесінен тәуелді болады;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клетканы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өсіру жағдайына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клетканың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жас-ерекшелігіне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байланысты болады.</a:t>
            </a:r>
          </a:p>
          <a:p>
            <a:pPr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Стационарлы фазадағы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клеткалар экспоненционалды фазадағы клеткаларға қарағанда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анағұрлым сезімтал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болады.</a:t>
            </a:r>
          </a:p>
          <a:p>
            <a:pPr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Әйтсе де,  кейбір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бір клеткалы жасыл балдырларда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бұл құбылыс керісінше жүруі мүмкін.  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5. Үсікке шалдығу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Судың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қату нүктесіне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дейінгі температурада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мұз қатпайды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Таза судың қату нүктесі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С-қа тең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Алайда оны 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- 38</a:t>
            </a:r>
            <a:r>
              <a:rPr lang="kk-KZ" b="1" baseline="30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kk-KZ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С-қа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дейін суытуға болады, бұл жағдайда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кристалданудың біркелкі орталықтары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түзіледі.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Суға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натрий хлоридін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криопртекторларды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қосу судың қату нүктесін және кристалданудың біркелкі орталықтарының түзілу температурасын  төмендетеді.</a:t>
            </a:r>
          </a:p>
          <a:p>
            <a:pPr marL="0" indent="0">
              <a:buFont typeface="Wingdings" pitchFamily="2" charset="2"/>
              <a:buChar char="Ø"/>
            </a:pPr>
            <a:r>
              <a:rPr lang="kk-KZ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Барометрлік қысымды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жоғарылату да осындай әсерді береді.</a:t>
            </a:r>
          </a:p>
          <a:p>
            <a:pPr algn="just">
              <a:buFont typeface="Wingdings" pitchFamily="2" charset="2"/>
              <a:buChar char="Ø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751</Words>
  <Application>Microsoft Office PowerPoint</Application>
  <PresentationFormat>Экран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92</cp:revision>
  <dcterms:created xsi:type="dcterms:W3CDTF">2010-11-07T17:18:40Z</dcterms:created>
  <dcterms:modified xsi:type="dcterms:W3CDTF">2024-08-11T09:11:50Z</dcterms:modified>
</cp:coreProperties>
</file>